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61" r:id="rId6"/>
    <p:sldId id="258" r:id="rId7"/>
    <p:sldId id="263" r:id="rId8"/>
    <p:sldId id="262" r:id="rId9"/>
    <p:sldId id="265" r:id="rId10"/>
    <p:sldId id="264" r:id="rId11"/>
    <p:sldId id="266" r:id="rId12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98A7089-4880-4DFA-B2E2-1C84F3C572A9}" v="137" dt="2022-10-24T14:03:45.01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laudio Bonel" userId="4a4df0780b30e7fd" providerId="LiveId" clId="{B98A7089-4880-4DFA-B2E2-1C84F3C572A9}"/>
    <pc:docChg chg="undo custSel addSld modSld sldOrd">
      <pc:chgData name="Claudio Bonel" userId="4a4df0780b30e7fd" providerId="LiveId" clId="{B98A7089-4880-4DFA-B2E2-1C84F3C572A9}" dt="2022-10-24T16:58:26.182" v="959" actId="1076"/>
      <pc:docMkLst>
        <pc:docMk/>
      </pc:docMkLst>
      <pc:sldChg chg="modSp mod">
        <pc:chgData name="Claudio Bonel" userId="4a4df0780b30e7fd" providerId="LiveId" clId="{B98A7089-4880-4DFA-B2E2-1C84F3C572A9}" dt="2022-10-24T16:58:26.182" v="959" actId="1076"/>
        <pc:sldMkLst>
          <pc:docMk/>
          <pc:sldMk cId="3864873545" sldId="256"/>
        </pc:sldMkLst>
        <pc:spChg chg="mod">
          <ac:chgData name="Claudio Bonel" userId="4a4df0780b30e7fd" providerId="LiveId" clId="{B98A7089-4880-4DFA-B2E2-1C84F3C572A9}" dt="2022-10-24T16:58:26.182" v="959" actId="1076"/>
          <ac:spMkLst>
            <pc:docMk/>
            <pc:sldMk cId="3864873545" sldId="256"/>
            <ac:spMk id="4" creationId="{6EB9F5A2-BC1B-D53D-FCF1-E33CEE842A3F}"/>
          </ac:spMkLst>
        </pc:spChg>
        <pc:spChg chg="mod">
          <ac:chgData name="Claudio Bonel" userId="4a4df0780b30e7fd" providerId="LiveId" clId="{B98A7089-4880-4DFA-B2E2-1C84F3C572A9}" dt="2022-10-24T16:58:26.182" v="959" actId="1076"/>
          <ac:spMkLst>
            <pc:docMk/>
            <pc:sldMk cId="3864873545" sldId="256"/>
            <ac:spMk id="5" creationId="{36595B20-E85A-1F0F-19E3-47E583AF20B7}"/>
          </ac:spMkLst>
        </pc:spChg>
      </pc:sldChg>
      <pc:sldChg chg="addSp delSp modSp mod">
        <pc:chgData name="Claudio Bonel" userId="4a4df0780b30e7fd" providerId="LiveId" clId="{B98A7089-4880-4DFA-B2E2-1C84F3C572A9}" dt="2022-10-23T15:57:00.674" v="114" actId="1076"/>
        <pc:sldMkLst>
          <pc:docMk/>
          <pc:sldMk cId="3348852419" sldId="258"/>
        </pc:sldMkLst>
        <pc:spChg chg="add mod">
          <ac:chgData name="Claudio Bonel" userId="4a4df0780b30e7fd" providerId="LiveId" clId="{B98A7089-4880-4DFA-B2E2-1C84F3C572A9}" dt="2022-10-23T15:57:00.674" v="114" actId="1076"/>
          <ac:spMkLst>
            <pc:docMk/>
            <pc:sldMk cId="3348852419" sldId="258"/>
            <ac:spMk id="3" creationId="{34B7F5E1-35C0-9A28-2F7D-ABE0CC07FEAF}"/>
          </ac:spMkLst>
        </pc:spChg>
        <pc:spChg chg="del">
          <ac:chgData name="Claudio Bonel" userId="4a4df0780b30e7fd" providerId="LiveId" clId="{B98A7089-4880-4DFA-B2E2-1C84F3C572A9}" dt="2022-10-23T15:54:30.343" v="77" actId="478"/>
          <ac:spMkLst>
            <pc:docMk/>
            <pc:sldMk cId="3348852419" sldId="258"/>
            <ac:spMk id="4" creationId="{6EB9F5A2-BC1B-D53D-FCF1-E33CEE842A3F}"/>
          </ac:spMkLst>
        </pc:spChg>
        <pc:spChg chg="del">
          <ac:chgData name="Claudio Bonel" userId="4a4df0780b30e7fd" providerId="LiveId" clId="{B98A7089-4880-4DFA-B2E2-1C84F3C572A9}" dt="2022-10-23T15:54:31.128" v="78" actId="478"/>
          <ac:spMkLst>
            <pc:docMk/>
            <pc:sldMk cId="3348852419" sldId="258"/>
            <ac:spMk id="5" creationId="{36595B20-E85A-1F0F-19E3-47E583AF20B7}"/>
          </ac:spMkLst>
        </pc:spChg>
        <pc:spChg chg="add mod">
          <ac:chgData name="Claudio Bonel" userId="4a4df0780b30e7fd" providerId="LiveId" clId="{B98A7089-4880-4DFA-B2E2-1C84F3C572A9}" dt="2022-10-23T15:56:27.986" v="111" actId="113"/>
          <ac:spMkLst>
            <pc:docMk/>
            <pc:sldMk cId="3348852419" sldId="258"/>
            <ac:spMk id="6" creationId="{B420DE20-7221-5ACA-73FB-DC6C2E65C9C4}"/>
          </ac:spMkLst>
        </pc:spChg>
        <pc:picChg chg="add mod">
          <ac:chgData name="Claudio Bonel" userId="4a4df0780b30e7fd" providerId="LiveId" clId="{B98A7089-4880-4DFA-B2E2-1C84F3C572A9}" dt="2022-10-23T15:54:39.074" v="80" actId="14100"/>
          <ac:picMkLst>
            <pc:docMk/>
            <pc:sldMk cId="3348852419" sldId="258"/>
            <ac:picMk id="2" creationId="{AC3463B5-622B-29C6-9C6C-DFEC01E89E8A}"/>
          </ac:picMkLst>
        </pc:picChg>
        <pc:picChg chg="del">
          <ac:chgData name="Claudio Bonel" userId="4a4df0780b30e7fd" providerId="LiveId" clId="{B98A7089-4880-4DFA-B2E2-1C84F3C572A9}" dt="2022-10-23T15:54:27.452" v="76" actId="478"/>
          <ac:picMkLst>
            <pc:docMk/>
            <pc:sldMk cId="3348852419" sldId="258"/>
            <ac:picMk id="1028" creationId="{A363888B-0DDF-FB71-3B3E-274BF1364ECF}"/>
          </ac:picMkLst>
        </pc:picChg>
      </pc:sldChg>
      <pc:sldChg chg="addSp delSp modSp add mod ord modAnim">
        <pc:chgData name="Claudio Bonel" userId="4a4df0780b30e7fd" providerId="LiveId" clId="{B98A7089-4880-4DFA-B2E2-1C84F3C572A9}" dt="2022-10-23T15:52:38.477" v="34" actId="20577"/>
        <pc:sldMkLst>
          <pc:docMk/>
          <pc:sldMk cId="3810964962" sldId="260"/>
        </pc:sldMkLst>
        <pc:spChg chg="add mod">
          <ac:chgData name="Claudio Bonel" userId="4a4df0780b30e7fd" providerId="LiveId" clId="{B98A7089-4880-4DFA-B2E2-1C84F3C572A9}" dt="2022-10-23T15:52:09.825" v="4" actId="2711"/>
          <ac:spMkLst>
            <pc:docMk/>
            <pc:sldMk cId="3810964962" sldId="260"/>
            <ac:spMk id="3" creationId="{69EFE29C-0D7F-9423-7E27-7F849D5ADF46}"/>
          </ac:spMkLst>
        </pc:spChg>
        <pc:spChg chg="mod">
          <ac:chgData name="Claudio Bonel" userId="4a4df0780b30e7fd" providerId="LiveId" clId="{B98A7089-4880-4DFA-B2E2-1C84F3C572A9}" dt="2022-10-23T15:52:38.477" v="34" actId="20577"/>
          <ac:spMkLst>
            <pc:docMk/>
            <pc:sldMk cId="3810964962" sldId="260"/>
            <ac:spMk id="4" creationId="{6EB9F5A2-BC1B-D53D-FCF1-E33CEE842A3F}"/>
          </ac:spMkLst>
        </pc:spChg>
        <pc:spChg chg="del">
          <ac:chgData name="Claudio Bonel" userId="4a4df0780b30e7fd" providerId="LiveId" clId="{B98A7089-4880-4DFA-B2E2-1C84F3C572A9}" dt="2022-10-23T15:52:01.135" v="1" actId="478"/>
          <ac:spMkLst>
            <pc:docMk/>
            <pc:sldMk cId="3810964962" sldId="260"/>
            <ac:spMk id="5" creationId="{36595B20-E85A-1F0F-19E3-47E583AF20B7}"/>
          </ac:spMkLst>
        </pc:spChg>
        <pc:spChg chg="add mod">
          <ac:chgData name="Claudio Bonel" userId="4a4df0780b30e7fd" providerId="LiveId" clId="{B98A7089-4880-4DFA-B2E2-1C84F3C572A9}" dt="2022-10-23T15:52:09.825" v="4" actId="2711"/>
          <ac:spMkLst>
            <pc:docMk/>
            <pc:sldMk cId="3810964962" sldId="260"/>
            <ac:spMk id="6" creationId="{75B075AF-6812-D740-947E-1AE494C3D96F}"/>
          </ac:spMkLst>
        </pc:spChg>
        <pc:spChg chg="add mod">
          <ac:chgData name="Claudio Bonel" userId="4a4df0780b30e7fd" providerId="LiveId" clId="{B98A7089-4880-4DFA-B2E2-1C84F3C572A9}" dt="2022-10-23T15:52:09.825" v="4" actId="2711"/>
          <ac:spMkLst>
            <pc:docMk/>
            <pc:sldMk cId="3810964962" sldId="260"/>
            <ac:spMk id="7" creationId="{47853AC7-B1C9-3E90-07C1-DA5A86642241}"/>
          </ac:spMkLst>
        </pc:spChg>
        <pc:spChg chg="add mod">
          <ac:chgData name="Claudio Bonel" userId="4a4df0780b30e7fd" providerId="LiveId" clId="{B98A7089-4880-4DFA-B2E2-1C84F3C572A9}" dt="2022-10-23T15:52:09.825" v="4" actId="2711"/>
          <ac:spMkLst>
            <pc:docMk/>
            <pc:sldMk cId="3810964962" sldId="260"/>
            <ac:spMk id="8" creationId="{ED5FF13C-BF68-5693-6343-BD38C50798CE}"/>
          </ac:spMkLst>
        </pc:spChg>
        <pc:spChg chg="add mod">
          <ac:chgData name="Claudio Bonel" userId="4a4df0780b30e7fd" providerId="LiveId" clId="{B98A7089-4880-4DFA-B2E2-1C84F3C572A9}" dt="2022-10-23T15:52:09.825" v="4" actId="2711"/>
          <ac:spMkLst>
            <pc:docMk/>
            <pc:sldMk cId="3810964962" sldId="260"/>
            <ac:spMk id="9" creationId="{7A269120-53B9-21AB-E218-0A57CF93C7CE}"/>
          </ac:spMkLst>
        </pc:spChg>
        <pc:spChg chg="add mod">
          <ac:chgData name="Claudio Bonel" userId="4a4df0780b30e7fd" providerId="LiveId" clId="{B98A7089-4880-4DFA-B2E2-1C84F3C572A9}" dt="2022-10-23T15:52:09.825" v="4" actId="2711"/>
          <ac:spMkLst>
            <pc:docMk/>
            <pc:sldMk cId="3810964962" sldId="260"/>
            <ac:spMk id="10" creationId="{9FB4A7E8-8785-E7C5-8FB1-A3409BB4B4B9}"/>
          </ac:spMkLst>
        </pc:spChg>
        <pc:spChg chg="add mod">
          <ac:chgData name="Claudio Bonel" userId="4a4df0780b30e7fd" providerId="LiveId" clId="{B98A7089-4880-4DFA-B2E2-1C84F3C572A9}" dt="2022-10-23T15:52:09.825" v="4" actId="2711"/>
          <ac:spMkLst>
            <pc:docMk/>
            <pc:sldMk cId="3810964962" sldId="260"/>
            <ac:spMk id="11" creationId="{980065A4-CA21-260A-17C7-849114EB1B87}"/>
          </ac:spMkLst>
        </pc:spChg>
        <pc:picChg chg="add mod">
          <ac:chgData name="Claudio Bonel" userId="4a4df0780b30e7fd" providerId="LiveId" clId="{B98A7089-4880-4DFA-B2E2-1C84F3C572A9}" dt="2022-10-23T15:52:09.825" v="4" actId="2711"/>
          <ac:picMkLst>
            <pc:docMk/>
            <pc:sldMk cId="3810964962" sldId="260"/>
            <ac:picMk id="2" creationId="{5F9569F5-A820-D9E7-C7A0-A521DA42EE02}"/>
          </ac:picMkLst>
        </pc:picChg>
      </pc:sldChg>
      <pc:sldChg chg="addSp delSp modSp add mod ord">
        <pc:chgData name="Claudio Bonel" userId="4a4df0780b30e7fd" providerId="LiveId" clId="{B98A7089-4880-4DFA-B2E2-1C84F3C572A9}" dt="2022-10-23T15:53:54.432" v="74"/>
        <pc:sldMkLst>
          <pc:docMk/>
          <pc:sldMk cId="4135089553" sldId="261"/>
        </pc:sldMkLst>
        <pc:spChg chg="mod">
          <ac:chgData name="Claudio Bonel" userId="4a4df0780b30e7fd" providerId="LiveId" clId="{B98A7089-4880-4DFA-B2E2-1C84F3C572A9}" dt="2022-10-23T15:53:12.179" v="68" actId="20577"/>
          <ac:spMkLst>
            <pc:docMk/>
            <pc:sldMk cId="4135089553" sldId="261"/>
            <ac:spMk id="4" creationId="{6EB9F5A2-BC1B-D53D-FCF1-E33CEE842A3F}"/>
          </ac:spMkLst>
        </pc:spChg>
        <pc:spChg chg="del">
          <ac:chgData name="Claudio Bonel" userId="4a4df0780b30e7fd" providerId="LiveId" clId="{B98A7089-4880-4DFA-B2E2-1C84F3C572A9}" dt="2022-10-23T15:53:14.806" v="69" actId="478"/>
          <ac:spMkLst>
            <pc:docMk/>
            <pc:sldMk cId="4135089553" sldId="261"/>
            <ac:spMk id="5" creationId="{36595B20-E85A-1F0F-19E3-47E583AF20B7}"/>
          </ac:spMkLst>
        </pc:spChg>
        <pc:picChg chg="add mod">
          <ac:chgData name="Claudio Bonel" userId="4a4df0780b30e7fd" providerId="LiveId" clId="{B98A7089-4880-4DFA-B2E2-1C84F3C572A9}" dt="2022-10-23T15:53:40.743" v="72" actId="1076"/>
          <ac:picMkLst>
            <pc:docMk/>
            <pc:sldMk cId="4135089553" sldId="261"/>
            <ac:picMk id="2050" creationId="{3835D798-C986-7B3B-AC64-BE9702192045}"/>
          </ac:picMkLst>
        </pc:picChg>
      </pc:sldChg>
      <pc:sldChg chg="addSp delSp modSp add mod">
        <pc:chgData name="Claudio Bonel" userId="4a4df0780b30e7fd" providerId="LiveId" clId="{B98A7089-4880-4DFA-B2E2-1C84F3C572A9}" dt="2022-10-23T16:12:47.176" v="301" actId="20577"/>
        <pc:sldMkLst>
          <pc:docMk/>
          <pc:sldMk cId="2857436293" sldId="262"/>
        </pc:sldMkLst>
        <pc:spChg chg="mod">
          <ac:chgData name="Claudio Bonel" userId="4a4df0780b30e7fd" providerId="LiveId" clId="{B98A7089-4880-4DFA-B2E2-1C84F3C572A9}" dt="2022-10-23T16:12:47.176" v="301" actId="20577"/>
          <ac:spMkLst>
            <pc:docMk/>
            <pc:sldMk cId="2857436293" sldId="262"/>
            <ac:spMk id="4" creationId="{6EB9F5A2-BC1B-D53D-FCF1-E33CEE842A3F}"/>
          </ac:spMkLst>
        </pc:spChg>
        <pc:spChg chg="del">
          <ac:chgData name="Claudio Bonel" userId="4a4df0780b30e7fd" providerId="LiveId" clId="{B98A7089-4880-4DFA-B2E2-1C84F3C572A9}" dt="2022-10-23T16:04:50.038" v="226" actId="478"/>
          <ac:spMkLst>
            <pc:docMk/>
            <pc:sldMk cId="2857436293" sldId="262"/>
            <ac:spMk id="5" creationId="{36595B20-E85A-1F0F-19E3-47E583AF20B7}"/>
          </ac:spMkLst>
        </pc:spChg>
        <pc:picChg chg="add mod">
          <ac:chgData name="Claudio Bonel" userId="4a4df0780b30e7fd" providerId="LiveId" clId="{B98A7089-4880-4DFA-B2E2-1C84F3C572A9}" dt="2022-10-23T16:05:41.289" v="232" actId="1076"/>
          <ac:picMkLst>
            <pc:docMk/>
            <pc:sldMk cId="2857436293" sldId="262"/>
            <ac:picMk id="3" creationId="{9380F979-F16A-98B0-2C0B-5950E0FD0127}"/>
          </ac:picMkLst>
        </pc:picChg>
      </pc:sldChg>
      <pc:sldChg chg="addSp delSp modSp add mod">
        <pc:chgData name="Claudio Bonel" userId="4a4df0780b30e7fd" providerId="LiveId" clId="{B98A7089-4880-4DFA-B2E2-1C84F3C572A9}" dt="2022-10-23T15:58:52.526" v="139" actId="121"/>
        <pc:sldMkLst>
          <pc:docMk/>
          <pc:sldMk cId="2342109752" sldId="263"/>
        </pc:sldMkLst>
        <pc:spChg chg="del">
          <ac:chgData name="Claudio Bonel" userId="4a4df0780b30e7fd" providerId="LiveId" clId="{B98A7089-4880-4DFA-B2E2-1C84F3C572A9}" dt="2022-10-23T15:58:16.897" v="118" actId="478"/>
          <ac:spMkLst>
            <pc:docMk/>
            <pc:sldMk cId="2342109752" sldId="263"/>
            <ac:spMk id="3" creationId="{34B7F5E1-35C0-9A28-2F7D-ABE0CC07FEAF}"/>
          </ac:spMkLst>
        </pc:spChg>
        <pc:spChg chg="add mod">
          <ac:chgData name="Claudio Bonel" userId="4a4df0780b30e7fd" providerId="LiveId" clId="{B98A7089-4880-4DFA-B2E2-1C84F3C572A9}" dt="2022-10-23T15:58:52.526" v="139" actId="121"/>
          <ac:spMkLst>
            <pc:docMk/>
            <pc:sldMk cId="2342109752" sldId="263"/>
            <ac:spMk id="5" creationId="{2C1042B1-43FC-3AE5-299F-F617094F606A}"/>
          </ac:spMkLst>
        </pc:spChg>
        <pc:spChg chg="del">
          <ac:chgData name="Claudio Bonel" userId="4a4df0780b30e7fd" providerId="LiveId" clId="{B98A7089-4880-4DFA-B2E2-1C84F3C572A9}" dt="2022-10-23T15:58:15.898" v="117" actId="478"/>
          <ac:spMkLst>
            <pc:docMk/>
            <pc:sldMk cId="2342109752" sldId="263"/>
            <ac:spMk id="6" creationId="{B420DE20-7221-5ACA-73FB-DC6C2E65C9C4}"/>
          </ac:spMkLst>
        </pc:spChg>
        <pc:picChg chg="del">
          <ac:chgData name="Claudio Bonel" userId="4a4df0780b30e7fd" providerId="LiveId" clId="{B98A7089-4880-4DFA-B2E2-1C84F3C572A9}" dt="2022-10-23T15:58:15.142" v="116" actId="478"/>
          <ac:picMkLst>
            <pc:docMk/>
            <pc:sldMk cId="2342109752" sldId="263"/>
            <ac:picMk id="2" creationId="{AC3463B5-622B-29C6-9C6C-DFEC01E89E8A}"/>
          </ac:picMkLst>
        </pc:picChg>
        <pc:picChg chg="add mod">
          <ac:chgData name="Claudio Bonel" userId="4a4df0780b30e7fd" providerId="LiveId" clId="{B98A7089-4880-4DFA-B2E2-1C84F3C572A9}" dt="2022-10-23T15:58:26.466" v="124" actId="1076"/>
          <ac:picMkLst>
            <pc:docMk/>
            <pc:sldMk cId="2342109752" sldId="263"/>
            <ac:picMk id="4" creationId="{1FD58BEC-E823-B6AD-D329-D3288654C6C3}"/>
          </ac:picMkLst>
        </pc:picChg>
      </pc:sldChg>
      <pc:sldChg chg="addSp delSp modSp add mod">
        <pc:chgData name="Claudio Bonel" userId="4a4df0780b30e7fd" providerId="LiveId" clId="{B98A7089-4880-4DFA-B2E2-1C84F3C572A9}" dt="2022-10-23T16:19:01.741" v="831" actId="1076"/>
        <pc:sldMkLst>
          <pc:docMk/>
          <pc:sldMk cId="3641145519" sldId="264"/>
        </pc:sldMkLst>
        <pc:spChg chg="add mod">
          <ac:chgData name="Claudio Bonel" userId="4a4df0780b30e7fd" providerId="LiveId" clId="{B98A7089-4880-4DFA-B2E2-1C84F3C572A9}" dt="2022-10-23T16:17:24.399" v="477" actId="1076"/>
          <ac:spMkLst>
            <pc:docMk/>
            <pc:sldMk cId="3641145519" sldId="264"/>
            <ac:spMk id="2" creationId="{5F1A2CF1-1F95-8168-7A73-9A673178449F}"/>
          </ac:spMkLst>
        </pc:spChg>
        <pc:spChg chg="add mod">
          <ac:chgData name="Claudio Bonel" userId="4a4df0780b30e7fd" providerId="LiveId" clId="{B98A7089-4880-4DFA-B2E2-1C84F3C572A9}" dt="2022-10-23T16:17:24.399" v="477" actId="1076"/>
          <ac:spMkLst>
            <pc:docMk/>
            <pc:sldMk cId="3641145519" sldId="264"/>
            <ac:spMk id="3" creationId="{3F59B35B-0D25-0AAB-C533-5E9539BCEAD2}"/>
          </ac:spMkLst>
        </pc:spChg>
        <pc:spChg chg="mod">
          <ac:chgData name="Claudio Bonel" userId="4a4df0780b30e7fd" providerId="LiveId" clId="{B98A7089-4880-4DFA-B2E2-1C84F3C572A9}" dt="2022-10-23T16:13:46.245" v="405" actId="20577"/>
          <ac:spMkLst>
            <pc:docMk/>
            <pc:sldMk cId="3641145519" sldId="264"/>
            <ac:spMk id="4" creationId="{6EB9F5A2-BC1B-D53D-FCF1-E33CEE842A3F}"/>
          </ac:spMkLst>
        </pc:spChg>
        <pc:spChg chg="del">
          <ac:chgData name="Claudio Bonel" userId="4a4df0780b30e7fd" providerId="LiveId" clId="{B98A7089-4880-4DFA-B2E2-1C84F3C572A9}" dt="2022-10-23T16:13:49.706" v="406" actId="478"/>
          <ac:spMkLst>
            <pc:docMk/>
            <pc:sldMk cId="3641145519" sldId="264"/>
            <ac:spMk id="5" creationId="{36595B20-E85A-1F0F-19E3-47E583AF20B7}"/>
          </ac:spMkLst>
        </pc:spChg>
        <pc:spChg chg="add mod">
          <ac:chgData name="Claudio Bonel" userId="4a4df0780b30e7fd" providerId="LiveId" clId="{B98A7089-4880-4DFA-B2E2-1C84F3C572A9}" dt="2022-10-23T16:17:24.399" v="477" actId="1076"/>
          <ac:spMkLst>
            <pc:docMk/>
            <pc:sldMk cId="3641145519" sldId="264"/>
            <ac:spMk id="7" creationId="{53230D1E-908C-087D-0E52-3139D2BA58EC}"/>
          </ac:spMkLst>
        </pc:spChg>
        <pc:spChg chg="add del mod">
          <ac:chgData name="Claudio Bonel" userId="4a4df0780b30e7fd" providerId="LiveId" clId="{B98A7089-4880-4DFA-B2E2-1C84F3C572A9}" dt="2022-10-23T16:16:58.248" v="458"/>
          <ac:spMkLst>
            <pc:docMk/>
            <pc:sldMk cId="3641145519" sldId="264"/>
            <ac:spMk id="8" creationId="{ABB4ECB6-0E41-EF8A-B2CF-6F7A31D054E3}"/>
          </ac:spMkLst>
        </pc:spChg>
        <pc:spChg chg="add mod">
          <ac:chgData name="Claudio Bonel" userId="4a4df0780b30e7fd" providerId="LiveId" clId="{B98A7089-4880-4DFA-B2E2-1C84F3C572A9}" dt="2022-10-23T16:17:24.399" v="477" actId="1076"/>
          <ac:spMkLst>
            <pc:docMk/>
            <pc:sldMk cId="3641145519" sldId="264"/>
            <ac:spMk id="9" creationId="{AB446D56-4953-642D-55E9-F895B7105BF2}"/>
          </ac:spMkLst>
        </pc:spChg>
        <pc:spChg chg="add mod">
          <ac:chgData name="Claudio Bonel" userId="4a4df0780b30e7fd" providerId="LiveId" clId="{B98A7089-4880-4DFA-B2E2-1C84F3C572A9}" dt="2022-10-23T16:17:24.399" v="477" actId="1076"/>
          <ac:spMkLst>
            <pc:docMk/>
            <pc:sldMk cId="3641145519" sldId="264"/>
            <ac:spMk id="10" creationId="{3471AADE-FA3E-F21A-191F-D8930F034351}"/>
          </ac:spMkLst>
        </pc:spChg>
        <pc:spChg chg="add mod">
          <ac:chgData name="Claudio Bonel" userId="4a4df0780b30e7fd" providerId="LiveId" clId="{B98A7089-4880-4DFA-B2E2-1C84F3C572A9}" dt="2022-10-23T16:19:01.741" v="831" actId="1076"/>
          <ac:spMkLst>
            <pc:docMk/>
            <pc:sldMk cId="3641145519" sldId="264"/>
            <ac:spMk id="11" creationId="{3F102E94-A64F-19F9-F533-67CA523506AC}"/>
          </ac:spMkLst>
        </pc:spChg>
        <pc:picChg chg="add mod">
          <ac:chgData name="Claudio Bonel" userId="4a4df0780b30e7fd" providerId="LiveId" clId="{B98A7089-4880-4DFA-B2E2-1C84F3C572A9}" dt="2022-10-23T16:17:24.399" v="477" actId="1076"/>
          <ac:picMkLst>
            <pc:docMk/>
            <pc:sldMk cId="3641145519" sldId="264"/>
            <ac:picMk id="6" creationId="{C15C09A3-2858-4EB8-3A6A-FE3C90567A1D}"/>
          </ac:picMkLst>
        </pc:picChg>
        <pc:picChg chg="add mod">
          <ac:chgData name="Claudio Bonel" userId="4a4df0780b30e7fd" providerId="LiveId" clId="{B98A7089-4880-4DFA-B2E2-1C84F3C572A9}" dt="2022-10-23T16:17:24.399" v="477" actId="1076"/>
          <ac:picMkLst>
            <pc:docMk/>
            <pc:sldMk cId="3641145519" sldId="264"/>
            <ac:picMk id="7170" creationId="{D606E27E-D1BC-DE98-0B4D-14E64AF5C22F}"/>
          </ac:picMkLst>
        </pc:picChg>
        <pc:picChg chg="add mod">
          <ac:chgData name="Claudio Bonel" userId="4a4df0780b30e7fd" providerId="LiveId" clId="{B98A7089-4880-4DFA-B2E2-1C84F3C572A9}" dt="2022-10-23T16:17:24.399" v="477" actId="1076"/>
          <ac:picMkLst>
            <pc:docMk/>
            <pc:sldMk cId="3641145519" sldId="264"/>
            <ac:picMk id="7172" creationId="{B2E470FD-04C5-E85F-B003-B4B898065CF6}"/>
          </ac:picMkLst>
        </pc:picChg>
      </pc:sldChg>
      <pc:sldChg chg="addSp delSp modSp add mod">
        <pc:chgData name="Claudio Bonel" userId="4a4df0780b30e7fd" providerId="LiveId" clId="{B98A7089-4880-4DFA-B2E2-1C84F3C572A9}" dt="2022-10-23T16:12:52.413" v="312" actId="20577"/>
        <pc:sldMkLst>
          <pc:docMk/>
          <pc:sldMk cId="1256711377" sldId="265"/>
        </pc:sldMkLst>
        <pc:spChg chg="mod">
          <ac:chgData name="Claudio Bonel" userId="4a4df0780b30e7fd" providerId="LiveId" clId="{B98A7089-4880-4DFA-B2E2-1C84F3C572A9}" dt="2022-10-23T16:12:52.413" v="312" actId="20577"/>
          <ac:spMkLst>
            <pc:docMk/>
            <pc:sldMk cId="1256711377" sldId="265"/>
            <ac:spMk id="4" creationId="{6EB9F5A2-BC1B-D53D-FCF1-E33CEE842A3F}"/>
          </ac:spMkLst>
        </pc:spChg>
        <pc:picChg chg="add mod">
          <ac:chgData name="Claudio Bonel" userId="4a4df0780b30e7fd" providerId="LiveId" clId="{B98A7089-4880-4DFA-B2E2-1C84F3C572A9}" dt="2022-10-23T16:12:30.177" v="289" actId="1076"/>
          <ac:picMkLst>
            <pc:docMk/>
            <pc:sldMk cId="1256711377" sldId="265"/>
            <ac:picMk id="2" creationId="{9A5709C7-0F93-246D-59EB-6DDEBCB1FD8C}"/>
          </ac:picMkLst>
        </pc:picChg>
        <pc:picChg chg="del">
          <ac:chgData name="Claudio Bonel" userId="4a4df0780b30e7fd" providerId="LiveId" clId="{B98A7089-4880-4DFA-B2E2-1C84F3C572A9}" dt="2022-10-23T16:05:53.372" v="234" actId="478"/>
          <ac:picMkLst>
            <pc:docMk/>
            <pc:sldMk cId="1256711377" sldId="265"/>
            <ac:picMk id="3" creationId="{9380F979-F16A-98B0-2C0B-5950E0FD0127}"/>
          </ac:picMkLst>
        </pc:picChg>
        <pc:picChg chg="add mod">
          <ac:chgData name="Claudio Bonel" userId="4a4df0780b30e7fd" providerId="LiveId" clId="{B98A7089-4880-4DFA-B2E2-1C84F3C572A9}" dt="2022-10-23T16:12:27.975" v="288" actId="1035"/>
          <ac:picMkLst>
            <pc:docMk/>
            <pc:sldMk cId="1256711377" sldId="265"/>
            <ac:picMk id="4098" creationId="{74A0A67D-5804-2AF2-68E8-FE07B88159F7}"/>
          </ac:picMkLst>
        </pc:picChg>
        <pc:picChg chg="add mod">
          <ac:chgData name="Claudio Bonel" userId="4a4df0780b30e7fd" providerId="LiveId" clId="{B98A7089-4880-4DFA-B2E2-1C84F3C572A9}" dt="2022-10-23T16:12:27.975" v="288" actId="1035"/>
          <ac:picMkLst>
            <pc:docMk/>
            <pc:sldMk cId="1256711377" sldId="265"/>
            <ac:picMk id="4100" creationId="{C49CCE2A-08E8-B241-DA04-C25471E7F6F7}"/>
          </ac:picMkLst>
        </pc:picChg>
        <pc:picChg chg="add del mod">
          <ac:chgData name="Claudio Bonel" userId="4a4df0780b30e7fd" providerId="LiveId" clId="{B98A7089-4880-4DFA-B2E2-1C84F3C572A9}" dt="2022-10-23T16:12:01.064" v="263" actId="478"/>
          <ac:picMkLst>
            <pc:docMk/>
            <pc:sldMk cId="1256711377" sldId="265"/>
            <ac:picMk id="4102" creationId="{8394AA99-0674-E041-95F7-C03DF0085DC9}"/>
          </ac:picMkLst>
        </pc:picChg>
        <pc:picChg chg="add mod">
          <ac:chgData name="Claudio Bonel" userId="4a4df0780b30e7fd" providerId="LiveId" clId="{B98A7089-4880-4DFA-B2E2-1C84F3C572A9}" dt="2022-10-23T16:12:33.678" v="290" actId="1076"/>
          <ac:picMkLst>
            <pc:docMk/>
            <pc:sldMk cId="1256711377" sldId="265"/>
            <ac:picMk id="4104" creationId="{30CCF558-956F-DD4A-7AD2-CE13E1BD7189}"/>
          </ac:picMkLst>
        </pc:picChg>
      </pc:sldChg>
      <pc:sldChg chg="addSp delSp modSp add mod">
        <pc:chgData name="Claudio Bonel" userId="4a4df0780b30e7fd" providerId="LiveId" clId="{B98A7089-4880-4DFA-B2E2-1C84F3C572A9}" dt="2022-10-24T14:04:08.464" v="940" actId="20577"/>
        <pc:sldMkLst>
          <pc:docMk/>
          <pc:sldMk cId="2051480200" sldId="266"/>
        </pc:sldMkLst>
        <pc:spChg chg="add mod">
          <ac:chgData name="Claudio Bonel" userId="4a4df0780b30e7fd" providerId="LiveId" clId="{B98A7089-4880-4DFA-B2E2-1C84F3C572A9}" dt="2022-10-24T14:04:08.464" v="940" actId="20577"/>
          <ac:spMkLst>
            <pc:docMk/>
            <pc:sldMk cId="2051480200" sldId="266"/>
            <ac:spMk id="2" creationId="{412E8485-9624-65FC-4D33-E85A618AB6F6}"/>
          </ac:spMkLst>
        </pc:spChg>
        <pc:spChg chg="del">
          <ac:chgData name="Claudio Bonel" userId="4a4df0780b30e7fd" providerId="LiveId" clId="{B98A7089-4880-4DFA-B2E2-1C84F3C572A9}" dt="2022-10-23T16:19:22.773" v="833" actId="478"/>
          <ac:spMkLst>
            <pc:docMk/>
            <pc:sldMk cId="2051480200" sldId="266"/>
            <ac:spMk id="2" creationId="{5F1A2CF1-1F95-8168-7A73-9A673178449F}"/>
          </ac:spMkLst>
        </pc:spChg>
        <pc:spChg chg="del">
          <ac:chgData name="Claudio Bonel" userId="4a4df0780b30e7fd" providerId="LiveId" clId="{B98A7089-4880-4DFA-B2E2-1C84F3C572A9}" dt="2022-10-23T16:19:22.773" v="833" actId="478"/>
          <ac:spMkLst>
            <pc:docMk/>
            <pc:sldMk cId="2051480200" sldId="266"/>
            <ac:spMk id="3" creationId="{3F59B35B-0D25-0AAB-C533-5E9539BCEAD2}"/>
          </ac:spMkLst>
        </pc:spChg>
        <pc:spChg chg="mod">
          <ac:chgData name="Claudio Bonel" userId="4a4df0780b30e7fd" providerId="LiveId" clId="{B98A7089-4880-4DFA-B2E2-1C84F3C572A9}" dt="2022-10-23T16:19:39.196" v="897" actId="20577"/>
          <ac:spMkLst>
            <pc:docMk/>
            <pc:sldMk cId="2051480200" sldId="266"/>
            <ac:spMk id="4" creationId="{6EB9F5A2-BC1B-D53D-FCF1-E33CEE842A3F}"/>
          </ac:spMkLst>
        </pc:spChg>
        <pc:spChg chg="del">
          <ac:chgData name="Claudio Bonel" userId="4a4df0780b30e7fd" providerId="LiveId" clId="{B98A7089-4880-4DFA-B2E2-1C84F3C572A9}" dt="2022-10-23T16:19:22.773" v="833" actId="478"/>
          <ac:spMkLst>
            <pc:docMk/>
            <pc:sldMk cId="2051480200" sldId="266"/>
            <ac:spMk id="7" creationId="{53230D1E-908C-087D-0E52-3139D2BA58EC}"/>
          </ac:spMkLst>
        </pc:spChg>
        <pc:spChg chg="del">
          <ac:chgData name="Claudio Bonel" userId="4a4df0780b30e7fd" providerId="LiveId" clId="{B98A7089-4880-4DFA-B2E2-1C84F3C572A9}" dt="2022-10-23T16:19:22.773" v="833" actId="478"/>
          <ac:spMkLst>
            <pc:docMk/>
            <pc:sldMk cId="2051480200" sldId="266"/>
            <ac:spMk id="9" creationId="{AB446D56-4953-642D-55E9-F895B7105BF2}"/>
          </ac:spMkLst>
        </pc:spChg>
        <pc:spChg chg="del">
          <ac:chgData name="Claudio Bonel" userId="4a4df0780b30e7fd" providerId="LiveId" clId="{B98A7089-4880-4DFA-B2E2-1C84F3C572A9}" dt="2022-10-23T16:19:22.773" v="833" actId="478"/>
          <ac:spMkLst>
            <pc:docMk/>
            <pc:sldMk cId="2051480200" sldId="266"/>
            <ac:spMk id="10" creationId="{3471AADE-FA3E-F21A-191F-D8930F034351}"/>
          </ac:spMkLst>
        </pc:spChg>
        <pc:spChg chg="del">
          <ac:chgData name="Claudio Bonel" userId="4a4df0780b30e7fd" providerId="LiveId" clId="{B98A7089-4880-4DFA-B2E2-1C84F3C572A9}" dt="2022-10-23T16:19:22.773" v="833" actId="478"/>
          <ac:spMkLst>
            <pc:docMk/>
            <pc:sldMk cId="2051480200" sldId="266"/>
            <ac:spMk id="11" creationId="{3F102E94-A64F-19F9-F533-67CA523506AC}"/>
          </ac:spMkLst>
        </pc:spChg>
        <pc:picChg chg="del">
          <ac:chgData name="Claudio Bonel" userId="4a4df0780b30e7fd" providerId="LiveId" clId="{B98A7089-4880-4DFA-B2E2-1C84F3C572A9}" dt="2022-10-23T16:19:22.773" v="833" actId="478"/>
          <ac:picMkLst>
            <pc:docMk/>
            <pc:sldMk cId="2051480200" sldId="266"/>
            <ac:picMk id="6" creationId="{C15C09A3-2858-4EB8-3A6A-FE3C90567A1D}"/>
          </ac:picMkLst>
        </pc:picChg>
        <pc:picChg chg="del">
          <ac:chgData name="Claudio Bonel" userId="4a4df0780b30e7fd" providerId="LiveId" clId="{B98A7089-4880-4DFA-B2E2-1C84F3C572A9}" dt="2022-10-23T16:19:22.773" v="833" actId="478"/>
          <ac:picMkLst>
            <pc:docMk/>
            <pc:sldMk cId="2051480200" sldId="266"/>
            <ac:picMk id="7170" creationId="{D606E27E-D1BC-DE98-0B4D-14E64AF5C22F}"/>
          </ac:picMkLst>
        </pc:picChg>
        <pc:picChg chg="del">
          <ac:chgData name="Claudio Bonel" userId="4a4df0780b30e7fd" providerId="LiveId" clId="{B98A7089-4880-4DFA-B2E2-1C84F3C572A9}" dt="2022-10-23T16:19:22.773" v="833" actId="478"/>
          <ac:picMkLst>
            <pc:docMk/>
            <pc:sldMk cId="2051480200" sldId="266"/>
            <ac:picMk id="7172" creationId="{B2E470FD-04C5-E85F-B003-B4B898065CF6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4BF921-C3A0-C329-9B2F-B6E6408A95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B7B9DC8-33DE-A71D-B12E-F12815B140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F55F1EE-0989-04FA-03E5-0045B0A12E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754E4-ACC6-46A3-A948-02CF336347D6}" type="datetimeFigureOut">
              <a:rPr lang="pt-BR" smtClean="0"/>
              <a:t>24/10/2022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51C7F49-7177-3F9D-11E2-C026922B58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1927FD8-69AE-D517-46B8-E592565F8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8018B-572D-4092-81B7-A3726626DE9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368598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5A76ADE-B679-FA57-D692-00F620A41C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95B58344-2038-FDB3-6F73-603437F9A9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32DFCEA-614F-A816-FA65-8624A2D1EA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754E4-ACC6-46A3-A948-02CF336347D6}" type="datetimeFigureOut">
              <a:rPr lang="pt-BR" smtClean="0"/>
              <a:t>24/10/2022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D62671E-848A-B2A8-6F47-939E07B8FA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D95591D-9F5C-67E8-ACFF-30C6CC801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8018B-572D-4092-81B7-A3726626DE9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420657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F1A49BEA-F195-0363-4ADD-2D5416AFC9A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0C1DAC66-F345-40F2-58B1-4C8339C5B1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FD166D6-EC2C-6769-F352-8EDA7C4C5C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754E4-ACC6-46A3-A948-02CF336347D6}" type="datetimeFigureOut">
              <a:rPr lang="pt-BR" smtClean="0"/>
              <a:t>24/10/2022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4E61F4D-1C32-B1D5-F02C-0A524F784B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EF2A948-D014-0BEA-EFD7-882A4C39BA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8018B-572D-4092-81B7-A3726626DE9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631901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5564464-09DF-05D0-01CE-680FD39BFD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B7C01D6-1C1F-88DE-FF4C-CB7F0375F4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CE39126-A7EB-A060-CBC5-DD98EBD550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754E4-ACC6-46A3-A948-02CF336347D6}" type="datetimeFigureOut">
              <a:rPr lang="pt-BR" smtClean="0"/>
              <a:t>24/10/2022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3B04791-4D7F-9AD7-E78E-AE16706CB6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0F51B06-4568-CAE8-F296-20778DD09C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8018B-572D-4092-81B7-A3726626DE9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977215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91F9BC-8B32-A9B2-A3D7-1B07D6B8E5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B933247-B3D3-73A1-1DA3-D22B8AD6BA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25796F8-FB3B-EA9E-508B-342B7A23BE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754E4-ACC6-46A3-A948-02CF336347D6}" type="datetimeFigureOut">
              <a:rPr lang="pt-BR" smtClean="0"/>
              <a:t>24/10/2022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03DD112-85AD-B7EF-54B4-AF0D2EF1AA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BB8A374-79D5-ABE3-AEC5-27949B2B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8018B-572D-4092-81B7-A3726626DE9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323617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82CD2B-E676-0D1F-6570-716781B67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45A4BC7-4639-C326-FA2C-AEAEFBC0BF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6D06840A-70BF-00DF-CA6B-765FA26881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1A93E917-DA5F-6BE2-D9A1-2231B755B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754E4-ACC6-46A3-A948-02CF336347D6}" type="datetimeFigureOut">
              <a:rPr lang="pt-BR" smtClean="0"/>
              <a:t>24/10/2022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E811E02-8AAD-2FD6-D760-66CD18D29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E7C40CC7-97A2-A486-D2E5-5E436E36D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8018B-572D-4092-81B7-A3726626DE9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502732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D49193-62D7-A503-F6CC-5E6BB2859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2732DE9-2DB3-6FCF-D084-01F13C5A6F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5814FB25-F043-B7A8-E9D9-F8BD879C5E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ABC8BE1D-6FA7-AA0E-7F72-D2E5E17D49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C3CDDDA8-5198-E098-C576-A74CEB7DC42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90968DB3-27F6-285F-A33D-12B0882AEC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754E4-ACC6-46A3-A948-02CF336347D6}" type="datetimeFigureOut">
              <a:rPr lang="pt-BR" smtClean="0"/>
              <a:t>24/10/2022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84F9EC4B-DF27-A333-7E42-9E0E20E4D2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383A193A-A1AA-74B9-2D23-6ADC32A5C0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8018B-572D-4092-81B7-A3726626DE9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34653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F35380-02A0-9EB7-19B0-532A0BD20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D3D98982-95F8-DA86-0F26-FDE1E8EBA5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754E4-ACC6-46A3-A948-02CF336347D6}" type="datetimeFigureOut">
              <a:rPr lang="pt-BR" smtClean="0"/>
              <a:t>24/10/2022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147623C4-0172-4ABC-BBAF-26AD9E078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6A37DFE-D604-3256-E24A-7CEE50BA4A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8018B-572D-4092-81B7-A3726626DE9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062959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C4A4B1C2-2497-9A73-B64E-1D8966C209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754E4-ACC6-46A3-A948-02CF336347D6}" type="datetimeFigureOut">
              <a:rPr lang="pt-BR" smtClean="0"/>
              <a:t>24/10/2022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61FFDE34-90BC-AE33-9A34-F9AA8AA04E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A2561F01-5846-A0DE-0D6D-BDC631DA37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8018B-572D-4092-81B7-A3726626DE9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945542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A14CEF3-C320-ED28-66F0-DFDD710A2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B8B3CF5-6955-AA21-57EF-86BB9F0BAE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F31354D7-1C62-442D-9FF2-F81CBCF161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93ED8A3-B2C3-2FCE-4EA1-0A32BF770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754E4-ACC6-46A3-A948-02CF336347D6}" type="datetimeFigureOut">
              <a:rPr lang="pt-BR" smtClean="0"/>
              <a:t>24/10/2022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4049B98F-341A-0044-D128-A7371A0E48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9BD4EBB-5BB1-E750-EBB5-4534783C6C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8018B-572D-4092-81B7-A3726626DE9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254354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F0CAF4-A9AA-67AA-AAA8-126FC08441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0BA0A828-1780-DDA4-A136-1F218A5F7C5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47D13ABF-85E2-B4AC-23E9-A7C5B0E0D5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65572861-F434-FE96-A4BE-D77964A3F5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754E4-ACC6-46A3-A948-02CF336347D6}" type="datetimeFigureOut">
              <a:rPr lang="pt-BR" smtClean="0"/>
              <a:t>24/10/2022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8D5406A6-4D1A-8C63-4F91-C2B05D7164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38709C0-0D25-E977-5F19-E5AB5B9EB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8018B-572D-4092-81B7-A3726626DE9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768690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4879B643-1806-4E51-D2B7-096973757D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A31EE7B-495E-C7AF-210F-EB1715F682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FD39690-5D03-8E8F-85E3-7F5CCC83BB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2754E4-ACC6-46A3-A948-02CF336347D6}" type="datetimeFigureOut">
              <a:rPr lang="pt-BR" smtClean="0"/>
              <a:t>24/10/2022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16441CF-8013-8247-9CD3-2E04C81897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E95E6F8-0964-EB17-984C-43C8D82966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B8018B-572D-4092-81B7-A3726626DE9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376253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14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1drv.ms/u/s!Av3nMAt48E1KipNDI6OvhcwRxW7bQA?e=s133kl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SENAC RJ 2022 → Inscrições 2022, Cursos Disponíveis, Requisitos">
            <a:extLst>
              <a:ext uri="{FF2B5EF4-FFF2-40B4-BE49-F238E27FC236}">
                <a16:creationId xmlns:a16="http://schemas.microsoft.com/office/drawing/2014/main" id="{A363888B-0DDF-FB71-3B3E-274BF1364E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60" t="10238" r="12605" b="43095"/>
          <a:stretch/>
        </p:blipFill>
        <p:spPr bwMode="auto">
          <a:xfrm>
            <a:off x="839562" y="2284906"/>
            <a:ext cx="4133850" cy="186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6EB9F5A2-BC1B-D53D-FCF1-E33CEE842A3F}"/>
              </a:ext>
            </a:extLst>
          </p:cNvPr>
          <p:cNvSpPr txBox="1"/>
          <p:nvPr/>
        </p:nvSpPr>
        <p:spPr>
          <a:xfrm>
            <a:off x="6272201" y="3051328"/>
            <a:ext cx="50802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CONHECENDO O POWER BI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36595B20-E85A-1F0F-19E3-47E583AF20B7}"/>
              </a:ext>
            </a:extLst>
          </p:cNvPr>
          <p:cNvSpPr txBox="1"/>
          <p:nvPr/>
        </p:nvSpPr>
        <p:spPr>
          <a:xfrm>
            <a:off x="6272201" y="3443920"/>
            <a:ext cx="50802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Claudio Bonel</a:t>
            </a:r>
          </a:p>
          <a:p>
            <a:pPr algn="r"/>
            <a:r>
              <a:rPr lang="pt-B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(21) 99514-7746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203B9F13-45D3-403E-BC87-E2BB7D4E5E49}"/>
              </a:ext>
            </a:extLst>
          </p:cNvPr>
          <p:cNvSpPr txBox="1"/>
          <p:nvPr/>
        </p:nvSpPr>
        <p:spPr>
          <a:xfrm>
            <a:off x="65314" y="5745749"/>
            <a:ext cx="121266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Rio de Janeiro</a:t>
            </a:r>
          </a:p>
          <a:p>
            <a:pPr algn="ctr"/>
            <a:r>
              <a:rPr lang="pt-B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2022</a:t>
            </a:r>
          </a:p>
        </p:txBody>
      </p:sp>
    </p:spTree>
    <p:extLst>
      <p:ext uri="{BB962C8B-B14F-4D97-AF65-F5344CB8AC3E}">
        <p14:creationId xmlns:p14="http://schemas.microsoft.com/office/powerpoint/2010/main" val="38648735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SENAC RJ 2022 → Inscrições 2022, Cursos Disponíveis, Requisitos">
            <a:extLst>
              <a:ext uri="{FF2B5EF4-FFF2-40B4-BE49-F238E27FC236}">
                <a16:creationId xmlns:a16="http://schemas.microsoft.com/office/drawing/2014/main" id="{A363888B-0DDF-FB71-3B3E-274BF1364E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60" t="10238" r="12605" b="43095"/>
          <a:stretch/>
        </p:blipFill>
        <p:spPr bwMode="auto">
          <a:xfrm>
            <a:off x="401023" y="241502"/>
            <a:ext cx="2089148" cy="943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6EB9F5A2-BC1B-D53D-FCF1-E33CEE842A3F}"/>
              </a:ext>
            </a:extLst>
          </p:cNvPr>
          <p:cNvSpPr txBox="1"/>
          <p:nvPr/>
        </p:nvSpPr>
        <p:spPr>
          <a:xfrm>
            <a:off x="5281127" y="451635"/>
            <a:ext cx="65098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Criando sua primeira análise de dados, no Power BI</a:t>
            </a:r>
          </a:p>
        </p:txBody>
      </p:sp>
      <p:pic>
        <p:nvPicPr>
          <p:cNvPr id="7170" name="Picture 2" descr="Ver a imagem de origem">
            <a:extLst>
              <a:ext uri="{FF2B5EF4-FFF2-40B4-BE49-F238E27FC236}">
                <a16:creationId xmlns:a16="http://schemas.microsoft.com/office/drawing/2014/main" id="{D606E27E-D1BC-DE98-0B4D-14E64AF5C2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14" t="4476" r="18829" b="8726"/>
          <a:stretch/>
        </p:blipFill>
        <p:spPr bwMode="auto">
          <a:xfrm>
            <a:off x="162874" y="2209800"/>
            <a:ext cx="2271313" cy="2419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eta: para a Direita 1">
            <a:extLst>
              <a:ext uri="{FF2B5EF4-FFF2-40B4-BE49-F238E27FC236}">
                <a16:creationId xmlns:a16="http://schemas.microsoft.com/office/drawing/2014/main" id="{5F1A2CF1-1F95-8168-7A73-9A673178449F}"/>
              </a:ext>
            </a:extLst>
          </p:cNvPr>
          <p:cNvSpPr/>
          <p:nvPr/>
        </p:nvSpPr>
        <p:spPr>
          <a:xfrm>
            <a:off x="2772342" y="2524125"/>
            <a:ext cx="1881868" cy="1809750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172" name="Picture 4" descr="Ver a imagem de origem">
            <a:extLst>
              <a:ext uri="{FF2B5EF4-FFF2-40B4-BE49-F238E27FC236}">
                <a16:creationId xmlns:a16="http://schemas.microsoft.com/office/drawing/2014/main" id="{B2E470FD-04C5-E85F-B003-B4B898065C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1279" y="2209800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eta: para a Direita 2">
            <a:extLst>
              <a:ext uri="{FF2B5EF4-FFF2-40B4-BE49-F238E27FC236}">
                <a16:creationId xmlns:a16="http://schemas.microsoft.com/office/drawing/2014/main" id="{3F59B35B-0D25-0AAB-C533-5E9539BCEAD2}"/>
              </a:ext>
            </a:extLst>
          </p:cNvPr>
          <p:cNvSpPr/>
          <p:nvPr/>
        </p:nvSpPr>
        <p:spPr>
          <a:xfrm>
            <a:off x="7146748" y="2524125"/>
            <a:ext cx="1881868" cy="1809750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Picture 2" descr="Ver a imagem de origem">
            <a:extLst>
              <a:ext uri="{FF2B5EF4-FFF2-40B4-BE49-F238E27FC236}">
                <a16:creationId xmlns:a16="http://schemas.microsoft.com/office/drawing/2014/main" id="{C15C09A3-2858-4EB8-3A6A-FE3C90567A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9658" y="1990725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53230D1E-908C-087D-0E52-3139D2BA58EC}"/>
              </a:ext>
            </a:extLst>
          </p:cNvPr>
          <p:cNvSpPr txBox="1"/>
          <p:nvPr/>
        </p:nvSpPr>
        <p:spPr>
          <a:xfrm>
            <a:off x="757917" y="1676013"/>
            <a:ext cx="1263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Requisitos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AB446D56-4953-642D-55E9-F895B7105BF2}"/>
              </a:ext>
            </a:extLst>
          </p:cNvPr>
          <p:cNvSpPr txBox="1"/>
          <p:nvPr/>
        </p:nvSpPr>
        <p:spPr>
          <a:xfrm>
            <a:off x="5268783" y="1696035"/>
            <a:ext cx="1263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Dados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3471AADE-FA3E-F21A-191F-D8930F034351}"/>
              </a:ext>
            </a:extLst>
          </p:cNvPr>
          <p:cNvSpPr txBox="1"/>
          <p:nvPr/>
        </p:nvSpPr>
        <p:spPr>
          <a:xfrm>
            <a:off x="10291763" y="1676013"/>
            <a:ext cx="1263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Análises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3F102E94-A64F-19F9-F533-67CA523506AC}"/>
              </a:ext>
            </a:extLst>
          </p:cNvPr>
          <p:cNvSpPr txBox="1"/>
          <p:nvPr/>
        </p:nvSpPr>
        <p:spPr>
          <a:xfrm>
            <a:off x="4138317" y="4848225"/>
            <a:ext cx="365759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É muito importante que o time de TI/Dados tenha ciência das análises que você pretende fazer, para conceder permissões de acesso aos dados, bem como, garantir a gestão corporativa do dado</a:t>
            </a:r>
          </a:p>
        </p:txBody>
      </p:sp>
    </p:spTree>
    <p:extLst>
      <p:ext uri="{BB962C8B-B14F-4D97-AF65-F5344CB8AC3E}">
        <p14:creationId xmlns:p14="http://schemas.microsoft.com/office/powerpoint/2010/main" val="36411455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SENAC RJ 2022 → Inscrições 2022, Cursos Disponíveis, Requisitos">
            <a:extLst>
              <a:ext uri="{FF2B5EF4-FFF2-40B4-BE49-F238E27FC236}">
                <a16:creationId xmlns:a16="http://schemas.microsoft.com/office/drawing/2014/main" id="{A363888B-0DDF-FB71-3B3E-274BF1364E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60" t="10238" r="12605" b="43095"/>
          <a:stretch/>
        </p:blipFill>
        <p:spPr bwMode="auto">
          <a:xfrm>
            <a:off x="401023" y="241502"/>
            <a:ext cx="2089148" cy="943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6EB9F5A2-BC1B-D53D-FCF1-E33CEE842A3F}"/>
              </a:ext>
            </a:extLst>
          </p:cNvPr>
          <p:cNvSpPr txBox="1"/>
          <p:nvPr/>
        </p:nvSpPr>
        <p:spPr>
          <a:xfrm>
            <a:off x="5281127" y="451635"/>
            <a:ext cx="6509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Conhecendo o Power BI!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412E8485-9624-65FC-4D33-E85A618AB6F6}"/>
              </a:ext>
            </a:extLst>
          </p:cNvPr>
          <p:cNvSpPr txBox="1"/>
          <p:nvPr/>
        </p:nvSpPr>
        <p:spPr>
          <a:xfrm>
            <a:off x="401023" y="1507867"/>
            <a:ext cx="11486177" cy="17045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Download dos dados: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https://1drv.ms/u/s!Av3nMAt48E1KipNDI6OvhcwRxW7bQA?e=s133kl</a:t>
            </a:r>
            <a:endParaRPr lang="pt-B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Fonte: Instituto Nacional de Estudos e Pesquisas Educacionais Anísio Teixeira | Inep</a:t>
            </a:r>
          </a:p>
          <a:p>
            <a:pPr>
              <a:lnSpc>
                <a:spcPct val="150000"/>
              </a:lnSpc>
            </a:pPr>
            <a:endParaRPr lang="pt-B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14802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SENAC RJ 2022 → Inscrições 2022, Cursos Disponíveis, Requisitos">
            <a:extLst>
              <a:ext uri="{FF2B5EF4-FFF2-40B4-BE49-F238E27FC236}">
                <a16:creationId xmlns:a16="http://schemas.microsoft.com/office/drawing/2014/main" id="{A363888B-0DDF-FB71-3B3E-274BF1364E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60" t="10238" r="12605" b="43095"/>
          <a:stretch/>
        </p:blipFill>
        <p:spPr bwMode="auto">
          <a:xfrm>
            <a:off x="401023" y="241502"/>
            <a:ext cx="2089148" cy="943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6EB9F5A2-BC1B-D53D-FCF1-E33CEE842A3F}"/>
              </a:ext>
            </a:extLst>
          </p:cNvPr>
          <p:cNvSpPr txBox="1"/>
          <p:nvPr/>
        </p:nvSpPr>
        <p:spPr>
          <a:xfrm>
            <a:off x="5281127" y="451635"/>
            <a:ext cx="6509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Dado x Informação x Conhecimento</a:t>
            </a:r>
          </a:p>
        </p:txBody>
      </p:sp>
      <p:pic>
        <p:nvPicPr>
          <p:cNvPr id="2" name="Imagem 1" descr="Uma imagem contendo contêiner&#10;&#10;Descrição gerada com alta confiança">
            <a:extLst>
              <a:ext uri="{FF2B5EF4-FFF2-40B4-BE49-F238E27FC236}">
                <a16:creationId xmlns:a16="http://schemas.microsoft.com/office/drawing/2014/main" id="{E1F80902-EB64-AE26-32CB-85A0BFE2EBF3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8897" y="1262428"/>
            <a:ext cx="1521571" cy="1649896"/>
          </a:xfrm>
          <a:prstGeom prst="rect">
            <a:avLst/>
          </a:prstGeom>
        </p:spPr>
      </p:pic>
      <p:pic>
        <p:nvPicPr>
          <p:cNvPr id="3" name="Imagem 2" descr="Uma imagem contendo contêiner&#10;&#10;Descrição gerada com alta confiança">
            <a:extLst>
              <a:ext uri="{FF2B5EF4-FFF2-40B4-BE49-F238E27FC236}">
                <a16:creationId xmlns:a16="http://schemas.microsoft.com/office/drawing/2014/main" id="{6AB99ADE-5365-CF76-022E-2DA0EABABE36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024238">
            <a:off x="9710581" y="2824048"/>
            <a:ext cx="1521571" cy="1649896"/>
          </a:xfrm>
          <a:prstGeom prst="rect">
            <a:avLst/>
          </a:prstGeom>
        </p:spPr>
      </p:pic>
      <p:pic>
        <p:nvPicPr>
          <p:cNvPr id="7" name="Imagem 6" descr="Uma imagem contendo contêiner&#10;&#10;Descrição gerada com alta confiança">
            <a:extLst>
              <a:ext uri="{FF2B5EF4-FFF2-40B4-BE49-F238E27FC236}">
                <a16:creationId xmlns:a16="http://schemas.microsoft.com/office/drawing/2014/main" id="{586C3F9D-52E0-33AD-AE84-A7384AEC4A35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491103">
            <a:off x="10598551" y="4571069"/>
            <a:ext cx="1521571" cy="1649896"/>
          </a:xfrm>
          <a:prstGeom prst="rect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F9710DD9-6CB9-DD7C-CC47-B0480511FB3E}"/>
              </a:ext>
            </a:extLst>
          </p:cNvPr>
          <p:cNvSpPr/>
          <p:nvPr/>
        </p:nvSpPr>
        <p:spPr>
          <a:xfrm>
            <a:off x="309094" y="2292649"/>
            <a:ext cx="2770252" cy="441941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(Dado)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Uma Loja vende:</a:t>
            </a:r>
          </a:p>
          <a:p>
            <a:pPr marL="285750" indent="-28575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pt-BR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caneta azul marca </a:t>
            </a:r>
            <a:r>
              <a:rPr lang="pt-BR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abcde</a:t>
            </a:r>
            <a:r>
              <a:rPr lang="pt-BR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corpo transparente ponta fina</a:t>
            </a:r>
            <a:endParaRPr lang="pt-BR" sz="1600" dirty="0"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285750" indent="-28575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pt-BR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caneta azul marca </a:t>
            </a:r>
            <a:r>
              <a:rPr lang="pt-BR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abcde</a:t>
            </a:r>
            <a:r>
              <a:rPr lang="pt-BR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corpo transparente ponta grossa</a:t>
            </a:r>
            <a:endParaRPr lang="pt-BR" sz="1600" dirty="0"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285750" indent="-28575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pt-BR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caneta azul marca </a:t>
            </a:r>
            <a:r>
              <a:rPr lang="pt-BR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xyz</a:t>
            </a:r>
            <a:r>
              <a:rPr lang="pt-BR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corpo transparente ponta fina</a:t>
            </a:r>
            <a:endParaRPr lang="pt-BR" sz="1600" dirty="0"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73794C3A-C766-7FC8-9954-605379CBE485}"/>
              </a:ext>
            </a:extLst>
          </p:cNvPr>
          <p:cNvSpPr/>
          <p:nvPr/>
        </p:nvSpPr>
        <p:spPr>
          <a:xfrm>
            <a:off x="3177580" y="1705882"/>
            <a:ext cx="2918420" cy="44912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pt-BR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(Informação)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pt-BR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Uma Loja analisa: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pt-BR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 canetas azuis vendidas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pt-BR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 canetas de corpo transparente vendidas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pt-BR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 canetas de ponta fina vendidas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pt-BR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 caneta de ponta grossa vendida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pt-BR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 canetas da marca </a:t>
            </a:r>
            <a:r>
              <a:rPr lang="pt-BR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abcde</a:t>
            </a:r>
            <a:r>
              <a:rPr lang="pt-BR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vendidas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pt-BR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 caneta da marca </a:t>
            </a:r>
            <a:r>
              <a:rPr lang="pt-BR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xyz</a:t>
            </a:r>
            <a:r>
              <a:rPr lang="pt-BR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vendida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3AB379F2-5F09-31CD-ACCA-29669B9107B0}"/>
              </a:ext>
            </a:extLst>
          </p:cNvPr>
          <p:cNvSpPr/>
          <p:nvPr/>
        </p:nvSpPr>
        <p:spPr>
          <a:xfrm>
            <a:off x="6230354" y="1081407"/>
            <a:ext cx="3321691" cy="484555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(Conhecimento)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Uma Loja define estratégia:</a:t>
            </a:r>
            <a:endParaRPr lang="pt-BR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pt-BR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 marca </a:t>
            </a:r>
            <a:r>
              <a:rPr lang="pt-BR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abcde</a:t>
            </a:r>
            <a:r>
              <a:rPr lang="pt-BR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vende mais que a </a:t>
            </a:r>
            <a:r>
              <a:rPr lang="pt-BR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xyz</a:t>
            </a:r>
            <a:r>
              <a:rPr lang="pt-BR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e, ainda que as canetas de ponta fina são preferidas.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pt-BR" dirty="0"/>
              <a:t>Logo, sabendo que as canetas de marca </a:t>
            </a:r>
            <a:r>
              <a:rPr lang="pt-BR" dirty="0" err="1"/>
              <a:t>abcde</a:t>
            </a:r>
            <a:r>
              <a:rPr lang="pt-BR" dirty="0"/>
              <a:t> vendem bem, você pode negociar com seu fornecedor um preço melhor, para comprar um volume maior e destacar em marca em um ponto da loja de maior movimentação.</a:t>
            </a:r>
            <a:endParaRPr lang="pt-BR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4768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SENAC RJ 2022 → Inscrições 2022, Cursos Disponíveis, Requisitos">
            <a:extLst>
              <a:ext uri="{FF2B5EF4-FFF2-40B4-BE49-F238E27FC236}">
                <a16:creationId xmlns:a16="http://schemas.microsoft.com/office/drawing/2014/main" id="{A363888B-0DDF-FB71-3B3E-274BF1364E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60" t="10238" r="12605" b="43095"/>
          <a:stretch/>
        </p:blipFill>
        <p:spPr bwMode="auto">
          <a:xfrm>
            <a:off x="401023" y="241502"/>
            <a:ext cx="2089148" cy="943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6EB9F5A2-BC1B-D53D-FCF1-E33CEE842A3F}"/>
              </a:ext>
            </a:extLst>
          </p:cNvPr>
          <p:cNvSpPr txBox="1"/>
          <p:nvPr/>
        </p:nvSpPr>
        <p:spPr>
          <a:xfrm>
            <a:off x="5281127" y="451635"/>
            <a:ext cx="6509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Ciclo de vida da informação inteligente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A53FA61-2E0D-3276-E0D1-12A698AA6FFC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5339" y="2002247"/>
            <a:ext cx="5301322" cy="3745949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5A7BE3B5-9082-1E74-6C56-593FD3FE9D17}"/>
              </a:ext>
            </a:extLst>
          </p:cNvPr>
          <p:cNvSpPr/>
          <p:nvPr/>
        </p:nvSpPr>
        <p:spPr>
          <a:xfrm>
            <a:off x="5559863" y="1233832"/>
            <a:ext cx="6096000" cy="7684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pt-BR" sz="140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Nesta fase vamos definir que dados serão utilizados como insumo, para gerarem uma informação. Por exemplo se quisermos avaliar a carga tributária da empresa, vamos selecionar apenas dados tributários.</a:t>
            </a:r>
            <a:endParaRPr lang="pt-BR" sz="1400" dirty="0">
              <a:effectLst/>
              <a:latin typeface="Times New Roman" panose="02020603050405020304" pitchFamily="18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73803EC9-B0B3-6B45-35F5-D2EB529D70D8}"/>
              </a:ext>
            </a:extLst>
          </p:cNvPr>
          <p:cNvSpPr/>
          <p:nvPr/>
        </p:nvSpPr>
        <p:spPr>
          <a:xfrm>
            <a:off x="8475065" y="2814280"/>
            <a:ext cx="3518452" cy="1229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pt-BR" sz="140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Uma vez que os dados foram selecionados, vamos consolidá-los e organizá-los em grupos de informação, dando qualidade a estes, para simplificar a consulta, estes grupos são chamados de </a:t>
            </a:r>
            <a:r>
              <a:rPr lang="pt-BR" sz="1400" i="1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Data </a:t>
            </a:r>
            <a:r>
              <a:rPr lang="pt-BR" sz="1400" i="1" dirty="0" err="1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warehouse</a:t>
            </a:r>
            <a:r>
              <a:rPr lang="pt-BR" sz="1400" i="1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 e Data </a:t>
            </a:r>
            <a:r>
              <a:rPr lang="pt-BR" sz="1400" i="1" dirty="0" err="1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mart</a:t>
            </a:r>
            <a:r>
              <a:rPr lang="pt-BR" sz="1400" i="1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.</a:t>
            </a:r>
            <a:endParaRPr lang="pt-BR" sz="1400" dirty="0">
              <a:effectLst/>
              <a:latin typeface="Times New Roman" panose="02020603050405020304" pitchFamily="18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6C824DE0-2453-B7C5-BD2E-C32E0FF8609F}"/>
              </a:ext>
            </a:extLst>
          </p:cNvPr>
          <p:cNvSpPr/>
          <p:nvPr/>
        </p:nvSpPr>
        <p:spPr>
          <a:xfrm>
            <a:off x="8746662" y="4534626"/>
            <a:ext cx="3360814" cy="19209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pt-BR" sz="140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Neste momento, vamos criar indicadores, desenvolver dashboards (Painéis), relatórios, tudo para suprir de informações relevantes o tomador de decisão, a fim de que este possa se municiar de todos os insights e ideias geradas, para uma tomada e decisão assertiva, justa e baseada na realidade.</a:t>
            </a:r>
            <a:endParaRPr lang="pt-BR" sz="1400" dirty="0">
              <a:effectLst/>
              <a:latin typeface="Times New Roman" panose="02020603050405020304" pitchFamily="18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5BA0D0FE-85FC-E611-4CDA-086858CC273D}"/>
              </a:ext>
            </a:extLst>
          </p:cNvPr>
          <p:cNvSpPr/>
          <p:nvPr/>
        </p:nvSpPr>
        <p:spPr>
          <a:xfrm>
            <a:off x="4555552" y="5746222"/>
            <a:ext cx="3360814" cy="7684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pt-BR" sz="140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Momento importante do ciclo de vida da informação inteligente, onde a decisão, baseada em um conhecimento, será tomada.</a:t>
            </a:r>
            <a:endParaRPr lang="pt-BR" sz="1200" dirty="0">
              <a:effectLst/>
              <a:latin typeface="Times New Roman" panose="02020603050405020304" pitchFamily="18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57867F5B-BBF8-18A1-FDD8-3C0426E09240}"/>
              </a:ext>
            </a:extLst>
          </p:cNvPr>
          <p:cNvSpPr/>
          <p:nvPr/>
        </p:nvSpPr>
        <p:spPr>
          <a:xfrm>
            <a:off x="238148" y="4412976"/>
            <a:ext cx="3752123" cy="9989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pt-BR" sz="140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Uma vez que a decisão fora tomada é chegada a hora de definir que ações serão necessárias, para que esta decisão surta efeito. Definida a ação, tem-se de executá-la.</a:t>
            </a:r>
            <a:endParaRPr lang="pt-BR" sz="1400" dirty="0">
              <a:effectLst/>
              <a:latin typeface="Times New Roman" panose="02020603050405020304" pitchFamily="18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A1DC29C6-EFB5-2610-5188-9E70612F7FD9}"/>
              </a:ext>
            </a:extLst>
          </p:cNvPr>
          <p:cNvSpPr/>
          <p:nvPr/>
        </p:nvSpPr>
        <p:spPr>
          <a:xfrm>
            <a:off x="238148" y="2669841"/>
            <a:ext cx="3335476" cy="1229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pt-BR" sz="140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Ação executada, chega-se o momento de acompanhar os resultados gerados por esta informação. Surtiu efeito? Gerou o resultado Esperado? Estas respostas virão com o início do ciclo. </a:t>
            </a:r>
            <a:endParaRPr lang="pt-BR" sz="1400" dirty="0">
              <a:effectLst/>
              <a:latin typeface="Times New Roman" panose="02020603050405020304" pitchFamily="18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2527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/>
      <p:bldP spid="12" grpId="0"/>
      <p:bldP spid="13" grpId="0"/>
      <p:bldP spid="14" grpId="0"/>
      <p:bldP spid="1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SENAC RJ 2022 → Inscrições 2022, Cursos Disponíveis, Requisitos">
            <a:extLst>
              <a:ext uri="{FF2B5EF4-FFF2-40B4-BE49-F238E27FC236}">
                <a16:creationId xmlns:a16="http://schemas.microsoft.com/office/drawing/2014/main" id="{A363888B-0DDF-FB71-3B3E-274BF1364E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60" t="10238" r="12605" b="43095"/>
          <a:stretch/>
        </p:blipFill>
        <p:spPr bwMode="auto">
          <a:xfrm>
            <a:off x="401023" y="241502"/>
            <a:ext cx="2089148" cy="943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6EB9F5A2-BC1B-D53D-FCF1-E33CEE842A3F}"/>
              </a:ext>
            </a:extLst>
          </p:cNvPr>
          <p:cNvSpPr txBox="1"/>
          <p:nvPr/>
        </p:nvSpPr>
        <p:spPr>
          <a:xfrm>
            <a:off x="5281127" y="451635"/>
            <a:ext cx="6509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Desafios da análise de dados</a:t>
            </a:r>
          </a:p>
        </p:txBody>
      </p:sp>
      <p:pic>
        <p:nvPicPr>
          <p:cNvPr id="2" name="Picture 2" descr="Resultado de imagem para challenges">
            <a:extLst>
              <a:ext uri="{FF2B5EF4-FFF2-40B4-BE49-F238E27FC236}">
                <a16:creationId xmlns:a16="http://schemas.microsoft.com/office/drawing/2014/main" id="{5F9569F5-A820-D9E7-C7A0-A521DA42EE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68" y="2363431"/>
            <a:ext cx="4056063" cy="2751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69EFE29C-0D7F-9423-7E27-7F849D5ADF46}"/>
              </a:ext>
            </a:extLst>
          </p:cNvPr>
          <p:cNvSpPr txBox="1"/>
          <p:nvPr/>
        </p:nvSpPr>
        <p:spPr>
          <a:xfrm>
            <a:off x="2324893" y="2377719"/>
            <a:ext cx="2176463" cy="6477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>
            <a:spAutoFit/>
          </a:bodyPr>
          <a:lstStyle/>
          <a:p>
            <a:pPr algn="ctr" eaLnBrk="1" hangingPunct="1">
              <a:defRPr/>
            </a:pPr>
            <a:r>
              <a:rPr lang="pt-B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Gerir dados de diversas fontes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75B075AF-6812-D740-947E-1AE494C3D96F}"/>
              </a:ext>
            </a:extLst>
          </p:cNvPr>
          <p:cNvSpPr txBox="1"/>
          <p:nvPr/>
        </p:nvSpPr>
        <p:spPr>
          <a:xfrm>
            <a:off x="4852193" y="2171344"/>
            <a:ext cx="2787650" cy="64611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>
            <a:spAutoFit/>
          </a:bodyPr>
          <a:lstStyle/>
          <a:p>
            <a:pPr algn="ctr" eaLnBrk="1" hangingPunct="1">
              <a:defRPr/>
            </a:pPr>
            <a:r>
              <a:rPr lang="pt-B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Dados com qualidade de ponta a ponta. Utopia?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47853AC7-B1C9-3E90-07C1-DA5A86642241}"/>
              </a:ext>
            </a:extLst>
          </p:cNvPr>
          <p:cNvSpPr txBox="1"/>
          <p:nvPr/>
        </p:nvSpPr>
        <p:spPr>
          <a:xfrm>
            <a:off x="7908131" y="2128481"/>
            <a:ext cx="2373312" cy="9239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>
            <a:spAutoFit/>
          </a:bodyPr>
          <a:lstStyle/>
          <a:p>
            <a:pPr algn="ctr" eaLnBrk="1" hangingPunct="1">
              <a:defRPr/>
            </a:pPr>
            <a:r>
              <a:rPr lang="pt-B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Processar dados para prover tomadas decisão com agilidade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D5FF13C-BF68-5693-6343-BD38C50798CE}"/>
              </a:ext>
            </a:extLst>
          </p:cNvPr>
          <p:cNvSpPr txBox="1"/>
          <p:nvPr/>
        </p:nvSpPr>
        <p:spPr>
          <a:xfrm>
            <a:off x="1931193" y="3334981"/>
            <a:ext cx="2249488" cy="120015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>
            <a:spAutoFit/>
          </a:bodyPr>
          <a:lstStyle/>
          <a:p>
            <a:pPr algn="ctr" eaLnBrk="1" hangingPunct="1">
              <a:defRPr/>
            </a:pPr>
            <a:r>
              <a:rPr lang="pt-B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Área de TI e de Negócio como atores principais do processo decisório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7A269120-53B9-21AB-E218-0A57CF93C7CE}"/>
              </a:ext>
            </a:extLst>
          </p:cNvPr>
          <p:cNvSpPr txBox="1"/>
          <p:nvPr/>
        </p:nvSpPr>
        <p:spPr>
          <a:xfrm>
            <a:off x="7777956" y="3488969"/>
            <a:ext cx="2759075" cy="9239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>
            <a:spAutoFit/>
          </a:bodyPr>
          <a:lstStyle/>
          <a:p>
            <a:pPr algn="ctr" eaLnBrk="1" hangingPunct="1">
              <a:defRPr/>
            </a:pPr>
            <a:r>
              <a:rPr lang="pt-B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Segurança da informação. Confidencialidade ao dado.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9FB4A7E8-8785-E7C5-8FB1-A3409BB4B4B9}"/>
              </a:ext>
            </a:extLst>
          </p:cNvPr>
          <p:cNvSpPr txBox="1"/>
          <p:nvPr/>
        </p:nvSpPr>
        <p:spPr>
          <a:xfrm>
            <a:off x="3491706" y="5027256"/>
            <a:ext cx="2722562" cy="64611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>
            <a:spAutoFit/>
          </a:bodyPr>
          <a:lstStyle/>
          <a:p>
            <a:pPr algn="ctr" eaLnBrk="1" hangingPunct="1">
              <a:defRPr/>
            </a:pPr>
            <a:r>
              <a:rPr lang="pt-B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Escalabilidade e disponibilidade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980065A4-CA21-260A-17C7-849114EB1B87}"/>
              </a:ext>
            </a:extLst>
          </p:cNvPr>
          <p:cNvSpPr txBox="1"/>
          <p:nvPr/>
        </p:nvSpPr>
        <p:spPr>
          <a:xfrm>
            <a:off x="6820693" y="4654194"/>
            <a:ext cx="2608263" cy="64611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>
            <a:spAutoFit/>
          </a:bodyPr>
          <a:lstStyle/>
          <a:p>
            <a:pPr algn="ctr" eaLnBrk="1" hangingPunct="1">
              <a:defRPr/>
            </a:pPr>
            <a:r>
              <a:rPr lang="pt-B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Tomar decisões fundamentadas</a:t>
            </a:r>
          </a:p>
        </p:txBody>
      </p:sp>
    </p:spTree>
    <p:extLst>
      <p:ext uri="{BB962C8B-B14F-4D97-AF65-F5344CB8AC3E}">
        <p14:creationId xmlns:p14="http://schemas.microsoft.com/office/powerpoint/2010/main" val="3810964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SENAC RJ 2022 → Inscrições 2022, Cursos Disponíveis, Requisitos">
            <a:extLst>
              <a:ext uri="{FF2B5EF4-FFF2-40B4-BE49-F238E27FC236}">
                <a16:creationId xmlns:a16="http://schemas.microsoft.com/office/drawing/2014/main" id="{A363888B-0DDF-FB71-3B3E-274BF1364E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60" t="10238" r="12605" b="43095"/>
          <a:stretch/>
        </p:blipFill>
        <p:spPr bwMode="auto">
          <a:xfrm>
            <a:off x="401023" y="241502"/>
            <a:ext cx="2089148" cy="943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6EB9F5A2-BC1B-D53D-FCF1-E33CEE842A3F}"/>
              </a:ext>
            </a:extLst>
          </p:cNvPr>
          <p:cNvSpPr txBox="1"/>
          <p:nvPr/>
        </p:nvSpPr>
        <p:spPr>
          <a:xfrm>
            <a:off x="5281127" y="451635"/>
            <a:ext cx="6509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Como resolver esses desafios?</a:t>
            </a:r>
          </a:p>
        </p:txBody>
      </p:sp>
      <p:pic>
        <p:nvPicPr>
          <p:cNvPr id="2050" name="Picture 2" descr="Top John Travolta Stickers for Android &amp; iOS | Gfycat">
            <a:extLst>
              <a:ext uri="{FF2B5EF4-FFF2-40B4-BE49-F238E27FC236}">
                <a16:creationId xmlns:a16="http://schemas.microsoft.com/office/drawing/2014/main" id="{3835D798-C986-7B3B-AC64-BE97021920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5094" y="1162050"/>
            <a:ext cx="5863478" cy="5695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50895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3">
            <a:extLst>
              <a:ext uri="{FF2B5EF4-FFF2-40B4-BE49-F238E27FC236}">
                <a16:creationId xmlns:a16="http://schemas.microsoft.com/office/drawing/2014/main" id="{AC3463B5-622B-29C6-9C6C-DFEC01E89E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202584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34B7F5E1-35C0-9A28-2F7D-ABE0CC07FEAF}"/>
              </a:ext>
            </a:extLst>
          </p:cNvPr>
          <p:cNvSpPr txBox="1"/>
          <p:nvPr/>
        </p:nvSpPr>
        <p:spPr>
          <a:xfrm>
            <a:off x="2932922" y="3559628"/>
            <a:ext cx="6326156" cy="1815882"/>
          </a:xfrm>
          <a:prstGeom prst="rect">
            <a:avLst/>
          </a:prstGeom>
          <a:solidFill>
            <a:schemeClr val="accent1">
              <a:lumMod val="75000"/>
              <a:alpha val="7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ctr" eaLnBrk="1" hangingPunct="1">
              <a:defRPr/>
            </a:pPr>
            <a:r>
              <a:rPr lang="pt-BR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 é um CONCEITO, com técnicas e processos, onde baseado em informações e conhecimento, é possível tomar decisões fundamentadas</a:t>
            </a:r>
          </a:p>
        </p:txBody>
      </p:sp>
      <p:sp>
        <p:nvSpPr>
          <p:cNvPr id="6" name="CaixaDeTexto 4">
            <a:extLst>
              <a:ext uri="{FF2B5EF4-FFF2-40B4-BE49-F238E27FC236}">
                <a16:creationId xmlns:a16="http://schemas.microsoft.com/office/drawing/2014/main" id="{B420DE20-7221-5ACA-73FB-DC6C2E65C9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61286" y="186613"/>
            <a:ext cx="7741298" cy="923330"/>
          </a:xfrm>
          <a:prstGeom prst="rect">
            <a:avLst/>
          </a:prstGeom>
          <a:solidFill>
            <a:schemeClr val="accent1">
              <a:lumMod val="75000"/>
              <a:alpha val="50195"/>
            </a:schemeClr>
          </a:solidFill>
          <a:ln>
            <a:noFill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Blip>
                <a:blip r:embed="rId3"/>
              </a:buBlip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Blip>
                <a:blip r:embed="rId3"/>
              </a:buBlip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Blip>
                <a:blip r:embed="rId3"/>
              </a:buBlip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Blip>
                <a:blip r:embed="rId3"/>
              </a:buBlip>
              <a:defRPr i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Blip>
                <a:blip r:embed="rId3"/>
              </a:buBlip>
              <a:defRPr i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Blip>
                <a:blip r:embed="rId3"/>
              </a:buBlip>
              <a:defRPr i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Blip>
                <a:blip r:embed="rId3"/>
              </a:buBlip>
              <a:defRPr i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Blip>
                <a:blip r:embed="rId3"/>
              </a:buBlip>
              <a:defRPr i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pt-BR" altLang="pt-BR" sz="5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Business </a:t>
            </a:r>
            <a:r>
              <a:rPr lang="pt-BR" altLang="pt-BR" sz="5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Intelligence</a:t>
            </a:r>
            <a:r>
              <a:rPr lang="pt-BR" altLang="pt-BR" sz="5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(BI)</a:t>
            </a:r>
          </a:p>
        </p:txBody>
      </p:sp>
    </p:spTree>
    <p:extLst>
      <p:ext uri="{BB962C8B-B14F-4D97-AF65-F5344CB8AC3E}">
        <p14:creationId xmlns:p14="http://schemas.microsoft.com/office/powerpoint/2010/main" val="33488524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Resultado de imagem para self-service bi">
            <a:extLst>
              <a:ext uri="{FF2B5EF4-FFF2-40B4-BE49-F238E27FC236}">
                <a16:creationId xmlns:a16="http://schemas.microsoft.com/office/drawing/2014/main" id="{1FD58BEC-E823-B6AD-D329-D3288654C6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88"/>
            <a:ext cx="12190825" cy="685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2C1042B1-43FC-3AE5-299F-F617094F60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26726" y="5697862"/>
            <a:ext cx="8365274" cy="769441"/>
          </a:xfrm>
          <a:prstGeom prst="rect">
            <a:avLst/>
          </a:prstGeom>
          <a:solidFill>
            <a:schemeClr val="tx1">
              <a:alpha val="34117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Blip>
                <a:blip r:embed="rId3"/>
              </a:buBlip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Blip>
                <a:blip r:embed="rId3"/>
              </a:buBlip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Blip>
                <a:blip r:embed="rId3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Blip>
                <a:blip r:embed="rId3"/>
              </a:buBlip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Blip>
                <a:blip r:embed="rId3"/>
              </a:buBlip>
              <a:defRPr i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Blip>
                <a:blip r:embed="rId3"/>
              </a:buBlip>
              <a:defRPr i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Blip>
                <a:blip r:embed="rId3"/>
              </a:buBlip>
              <a:defRPr i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Blip>
                <a:blip r:embed="rId3"/>
              </a:buBlip>
              <a:defRPr i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Blip>
                <a:blip r:embed="rId3"/>
              </a:buBlip>
              <a:defRPr i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pt-BR" altLang="pt-BR" sz="4400" dirty="0">
                <a:solidFill>
                  <a:schemeClr val="bg1"/>
                </a:solidFill>
              </a:rPr>
              <a:t>E o Self-Service BI?</a:t>
            </a:r>
          </a:p>
        </p:txBody>
      </p:sp>
    </p:spTree>
    <p:extLst>
      <p:ext uri="{BB962C8B-B14F-4D97-AF65-F5344CB8AC3E}">
        <p14:creationId xmlns:p14="http://schemas.microsoft.com/office/powerpoint/2010/main" val="23421097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SENAC RJ 2022 → Inscrições 2022, Cursos Disponíveis, Requisitos">
            <a:extLst>
              <a:ext uri="{FF2B5EF4-FFF2-40B4-BE49-F238E27FC236}">
                <a16:creationId xmlns:a16="http://schemas.microsoft.com/office/drawing/2014/main" id="{A363888B-0DDF-FB71-3B3E-274BF1364E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60" t="10238" r="12605" b="43095"/>
          <a:stretch/>
        </p:blipFill>
        <p:spPr bwMode="auto">
          <a:xfrm>
            <a:off x="401023" y="241502"/>
            <a:ext cx="2089148" cy="943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6EB9F5A2-BC1B-D53D-FCF1-E33CEE842A3F}"/>
              </a:ext>
            </a:extLst>
          </p:cNvPr>
          <p:cNvSpPr txBox="1"/>
          <p:nvPr/>
        </p:nvSpPr>
        <p:spPr>
          <a:xfrm>
            <a:off x="5281127" y="451635"/>
            <a:ext cx="6509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 o Power BI?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9380F979-F16A-98B0-2C0B-5950E0FD01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3795" y="1337388"/>
            <a:ext cx="4904410" cy="5447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4362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SENAC RJ 2022 → Inscrições 2022, Cursos Disponíveis, Requisitos">
            <a:extLst>
              <a:ext uri="{FF2B5EF4-FFF2-40B4-BE49-F238E27FC236}">
                <a16:creationId xmlns:a16="http://schemas.microsoft.com/office/drawing/2014/main" id="{A363888B-0DDF-FB71-3B3E-274BF1364E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60" t="10238" r="12605" b="43095"/>
          <a:stretch/>
        </p:blipFill>
        <p:spPr bwMode="auto">
          <a:xfrm>
            <a:off x="401023" y="241502"/>
            <a:ext cx="2089148" cy="943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6EB9F5A2-BC1B-D53D-FCF1-E33CEE842A3F}"/>
              </a:ext>
            </a:extLst>
          </p:cNvPr>
          <p:cNvSpPr txBox="1"/>
          <p:nvPr/>
        </p:nvSpPr>
        <p:spPr>
          <a:xfrm>
            <a:off x="5281127" y="451635"/>
            <a:ext cx="6509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 o Power BI?</a:t>
            </a:r>
          </a:p>
        </p:txBody>
      </p:sp>
      <p:pic>
        <p:nvPicPr>
          <p:cNvPr id="4098" name="Picture 2" descr="Ver a imagem de origem">
            <a:extLst>
              <a:ext uri="{FF2B5EF4-FFF2-40B4-BE49-F238E27FC236}">
                <a16:creationId xmlns:a16="http://schemas.microsoft.com/office/drawing/2014/main" id="{74A0A67D-5804-2AF2-68E8-FE07B88159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6944" y="1619250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Ver a imagem de origem">
            <a:extLst>
              <a:ext uri="{FF2B5EF4-FFF2-40B4-BE49-F238E27FC236}">
                <a16:creationId xmlns:a16="http://schemas.microsoft.com/office/drawing/2014/main" id="{C49CCE2A-08E8-B241-DA04-C25471E7F6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0171" y="2213733"/>
            <a:ext cx="1407275" cy="1611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Ver a imagem de origem">
            <a:extLst>
              <a:ext uri="{FF2B5EF4-FFF2-40B4-BE49-F238E27FC236}">
                <a16:creationId xmlns:a16="http://schemas.microsoft.com/office/drawing/2014/main" id="{30CCF558-956F-DD4A-7AD2-CE13E1BD71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291" t="7333" r="2443" b="7061"/>
          <a:stretch/>
        </p:blipFill>
        <p:spPr bwMode="auto">
          <a:xfrm>
            <a:off x="8101629" y="2093844"/>
            <a:ext cx="1600200" cy="1851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8" descr="Ver a imagem de origem">
            <a:extLst>
              <a:ext uri="{FF2B5EF4-FFF2-40B4-BE49-F238E27FC236}">
                <a16:creationId xmlns:a16="http://schemas.microsoft.com/office/drawing/2014/main" id="{9A5709C7-0F93-246D-59EB-6DDEBCB1FD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172" t="10494" r="44562" b="3899"/>
          <a:stretch/>
        </p:blipFill>
        <p:spPr bwMode="auto">
          <a:xfrm>
            <a:off x="5233696" y="4894203"/>
            <a:ext cx="1600200" cy="1851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671137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</TotalTime>
  <Words>564</Words>
  <Application>Microsoft Office PowerPoint</Application>
  <PresentationFormat>Widescreen</PresentationFormat>
  <Paragraphs>53</Paragraphs>
  <Slides>11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11</vt:i4>
      </vt:variant>
    </vt:vector>
  </HeadingPairs>
  <TitlesOfParts>
    <vt:vector size="17" baseType="lpstr">
      <vt:lpstr>Arial</vt:lpstr>
      <vt:lpstr>Calibri</vt:lpstr>
      <vt:lpstr>Calibri Light</vt:lpstr>
      <vt:lpstr>Times New Roman</vt:lpstr>
      <vt:lpstr>Verdana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Claudio Bonel</dc:creator>
  <cp:lastModifiedBy>Claudio Bonel</cp:lastModifiedBy>
  <cp:revision>1</cp:revision>
  <dcterms:created xsi:type="dcterms:W3CDTF">2022-10-23T15:34:06Z</dcterms:created>
  <dcterms:modified xsi:type="dcterms:W3CDTF">2022-10-24T16:58:36Z</dcterms:modified>
</cp:coreProperties>
</file>